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13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jp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16092" y="1370256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7" name="Grafik 6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0DDED39C-9D89-4106-B8FE-71F5E559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5076" y="9270739"/>
            <a:ext cx="5949048" cy="7389512"/>
          </a:xfrm>
          <a:prstGeom prst="rect">
            <a:avLst/>
          </a:prstGeom>
        </p:spPr>
      </p:pic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3314" y="21825026"/>
            <a:ext cx="13776808" cy="7736828"/>
          </a:xfrm>
          <a:prstGeom prst="rect">
            <a:avLst/>
          </a:prstGeom>
        </p:spPr>
      </p:pic>
      <p:pic>
        <p:nvPicPr>
          <p:cNvPr id="11" name="Grafik 10" descr="Ein Bild, das Text, Gras, draußen, Himmel enthält.&#10;&#10;Automatisch generierte Beschreibung">
            <a:extLst>
              <a:ext uri="{FF2B5EF4-FFF2-40B4-BE49-F238E27FC236}">
                <a16:creationId xmlns:a16="http://schemas.microsoft.com/office/drawing/2014/main" id="{C9198D9D-70CA-4AD2-BDA1-868B2E4D731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485" y="1118011"/>
            <a:ext cx="5663475" cy="3770114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741" y="649809"/>
            <a:ext cx="6474537" cy="470651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217190" y="5634105"/>
            <a:ext cx="9326880" cy="1452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 der Dinge:</a:t>
            </a:r>
          </a:p>
          <a:p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danach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verkappt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weggeworfen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Baustoffe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giftige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ablagernedes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737" y="4995958"/>
            <a:ext cx="12473328" cy="7572375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1717028" y="13977257"/>
            <a:ext cx="11815007" cy="5754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Forschungsfrage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Fracks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EFCB1CC-E8F3-4E20-A88D-F25947AAFC0B}"/>
              </a:ext>
            </a:extLst>
          </p:cNvPr>
          <p:cNvSpPr txBox="1"/>
          <p:nvPr/>
        </p:nvSpPr>
        <p:spPr>
          <a:xfrm>
            <a:off x="25363314" y="5624542"/>
            <a:ext cx="100584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Überbleibsel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feststellen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16976A1-4276-486E-9F46-D9115BA8D254}"/>
              </a:ext>
            </a:extLst>
          </p:cNvPr>
          <p:cNvSpPr txBox="1"/>
          <p:nvPr/>
        </p:nvSpPr>
        <p:spPr>
          <a:xfrm>
            <a:off x="25363314" y="13273329"/>
            <a:ext cx="10467341" cy="8371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Diskussion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Gründe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Konzentration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daraufhin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Schiffe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Gewässern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empfiehlt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Aldebaran,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Tiefgang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Küstennähe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11717028" y="21021303"/>
            <a:ext cx="11815007" cy="904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Vorgehensweise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Helfer: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schnell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Schuleigenen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ROVs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direkter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Umgebung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einmal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geworden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sein!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6561" y="21392019"/>
            <a:ext cx="9915055" cy="7356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283</Words>
  <Application>Microsoft Office PowerPoint</Application>
  <PresentationFormat>Benutzerdefiniert</PresentationFormat>
  <Paragraphs>25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</vt:lpstr>
      <vt:lpstr>TNT in der See?!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4</cp:revision>
  <dcterms:created xsi:type="dcterms:W3CDTF">2021-10-16T18:10:29Z</dcterms:created>
  <dcterms:modified xsi:type="dcterms:W3CDTF">2021-10-16T19:32:26Z</dcterms:modified>
</cp:coreProperties>
</file>

<file path=docProps/thumbnail.jpeg>
</file>